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9" r:id="rId22"/>
    <p:sldId id="288" r:id="rId2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2" autoAdjust="0"/>
    <p:restoredTop sz="94660"/>
  </p:normalViewPr>
  <p:slideViewPr>
    <p:cSldViewPr snapToGrid="0">
      <p:cViewPr varScale="1">
        <p:scale>
          <a:sx n="79" d="100"/>
          <a:sy n="79" d="100"/>
        </p:scale>
        <p:origin x="2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6CFC-9472-47B5-A3CE-DC4E2862540D}" type="datetimeFigureOut">
              <a:rPr lang="tr-TR" smtClean="0"/>
              <a:t>9.11.2022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A65C4-9CFC-4434-8F11-1625F8A2FF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7294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6CFC-9472-47B5-A3CE-DC4E2862540D}" type="datetimeFigureOut">
              <a:rPr lang="tr-TR" smtClean="0"/>
              <a:t>9.11.2022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A65C4-9CFC-4434-8F11-1625F8A2FF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2910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6CFC-9472-47B5-A3CE-DC4E2862540D}" type="datetimeFigureOut">
              <a:rPr lang="tr-TR" smtClean="0"/>
              <a:t>9.11.2022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A65C4-9CFC-4434-8F11-1625F8A2FF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9442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6CFC-9472-47B5-A3CE-DC4E2862540D}" type="datetimeFigureOut">
              <a:rPr lang="tr-TR" smtClean="0"/>
              <a:t>9.11.2022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A65C4-9CFC-4434-8F11-1625F8A2FF07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2121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6CFC-9472-47B5-A3CE-DC4E2862540D}" type="datetimeFigureOut">
              <a:rPr lang="tr-TR" smtClean="0"/>
              <a:t>9.11.2022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A65C4-9CFC-4434-8F11-1625F8A2FF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0272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6CFC-9472-47B5-A3CE-DC4E2862540D}" type="datetimeFigureOut">
              <a:rPr lang="tr-TR" smtClean="0"/>
              <a:t>9.11.2022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A65C4-9CFC-4434-8F11-1625F8A2FF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562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6CFC-9472-47B5-A3CE-DC4E2862540D}" type="datetimeFigureOut">
              <a:rPr lang="tr-TR" smtClean="0"/>
              <a:t>9.11.2022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A65C4-9CFC-4434-8F11-1625F8A2FF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0062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6CFC-9472-47B5-A3CE-DC4E2862540D}" type="datetimeFigureOut">
              <a:rPr lang="tr-TR" smtClean="0"/>
              <a:t>9.11.2022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A65C4-9CFC-4434-8F11-1625F8A2FF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5733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6CFC-9472-47B5-A3CE-DC4E2862540D}" type="datetimeFigureOut">
              <a:rPr lang="tr-TR" smtClean="0"/>
              <a:t>9.11.2022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A65C4-9CFC-4434-8F11-1625F8A2FF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878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6CFC-9472-47B5-A3CE-DC4E2862540D}" type="datetimeFigureOut">
              <a:rPr lang="tr-TR" smtClean="0"/>
              <a:t>9.11.2022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A65C4-9CFC-4434-8F11-1625F8A2FF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603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6CFC-9472-47B5-A3CE-DC4E2862540D}" type="datetimeFigureOut">
              <a:rPr lang="tr-TR" smtClean="0"/>
              <a:t>9.11.2022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A65C4-9CFC-4434-8F11-1625F8A2FF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3361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6CFC-9472-47B5-A3CE-DC4E2862540D}" type="datetimeFigureOut">
              <a:rPr lang="tr-TR" smtClean="0"/>
              <a:t>9.11.2022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A65C4-9CFC-4434-8F11-1625F8A2FF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2643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6CFC-9472-47B5-A3CE-DC4E2862540D}" type="datetimeFigureOut">
              <a:rPr lang="tr-TR" smtClean="0"/>
              <a:t>9.11.2022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A65C4-9CFC-4434-8F11-1625F8A2FF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8118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6CFC-9472-47B5-A3CE-DC4E2862540D}" type="datetimeFigureOut">
              <a:rPr lang="tr-TR" smtClean="0"/>
              <a:t>9.11.2022</a:t>
            </a:fld>
            <a:endParaRPr lang="tr-T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A65C4-9CFC-4434-8F11-1625F8A2FF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0337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6CFC-9472-47B5-A3CE-DC4E2862540D}" type="datetimeFigureOut">
              <a:rPr lang="tr-TR" smtClean="0"/>
              <a:t>9.11.2022</a:t>
            </a:fld>
            <a:endParaRPr lang="tr-T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A65C4-9CFC-4434-8F11-1625F8A2FF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4524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6CFC-9472-47B5-A3CE-DC4E2862540D}" type="datetimeFigureOut">
              <a:rPr lang="tr-TR" smtClean="0"/>
              <a:t>9.11.2022</a:t>
            </a:fld>
            <a:endParaRPr lang="tr-T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A65C4-9CFC-4434-8F11-1625F8A2FF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125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6CFC-9472-47B5-A3CE-DC4E2862540D}" type="datetimeFigureOut">
              <a:rPr lang="tr-TR" smtClean="0"/>
              <a:t>9.11.2022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A65C4-9CFC-4434-8F11-1625F8A2FF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1895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0B16CFC-9472-47B5-A3CE-DC4E2862540D}" type="datetimeFigureOut">
              <a:rPr lang="tr-TR" smtClean="0"/>
              <a:t>9.11.2022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A65C4-9CFC-4434-8F11-1625F8A2FF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91799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bys.kavram.edu.tr/enVision-Kavram-Uni/Login.aspx?ReturnUrl=/enVision-Kavram-Uni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Unvan 4"/>
          <p:cNvSpPr>
            <a:spLocks noGrp="1"/>
          </p:cNvSpPr>
          <p:nvPr>
            <p:ph type="ctrTitle"/>
          </p:nvPr>
        </p:nvSpPr>
        <p:spPr>
          <a:xfrm>
            <a:off x="1524000" y="2075400"/>
            <a:ext cx="9144000" cy="2387600"/>
          </a:xfrm>
        </p:spPr>
        <p:txBody>
          <a:bodyPr/>
          <a:lstStyle/>
          <a:p>
            <a:pPr algn="ctr"/>
            <a:r>
              <a:rPr lang="tr-TR" sz="3600" dirty="0" smtClean="0">
                <a:solidFill>
                  <a:schemeClr val="tx1"/>
                </a:solidFill>
              </a:rPr>
              <a:t>Bilimsel Araştırma Projeleri EBYS Başvuru Süreci</a:t>
            </a:r>
            <a:endParaRPr lang="tr-TR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19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Unvan 1"/>
          <p:cNvSpPr txBox="1">
            <a:spLocks/>
          </p:cNvSpPr>
          <p:nvPr/>
        </p:nvSpPr>
        <p:spPr>
          <a:xfrm>
            <a:off x="0" y="1696906"/>
            <a:ext cx="3145601" cy="485004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800" dirty="0" smtClean="0">
                <a:solidFill>
                  <a:schemeClr val="bg1"/>
                </a:solidFill>
              </a:rPr>
              <a:t>Açılan pencerede yukarıdaki «</a:t>
            </a:r>
            <a:r>
              <a:rPr lang="tr-TR" sz="1800" b="1" dirty="0" smtClean="0">
                <a:solidFill>
                  <a:srgbClr val="FF0000"/>
                </a:solidFill>
              </a:rPr>
              <a:t>Arama Kriteri</a:t>
            </a:r>
            <a:r>
              <a:rPr lang="tr-TR" sz="1800" dirty="0" smtClean="0">
                <a:solidFill>
                  <a:schemeClr val="bg1"/>
                </a:solidFill>
              </a:rPr>
              <a:t>» bölümüne «</a:t>
            </a:r>
            <a:r>
              <a:rPr lang="tr-TR" sz="1800" b="1" dirty="0" smtClean="0">
                <a:solidFill>
                  <a:srgbClr val="00B050"/>
                </a:solidFill>
              </a:rPr>
              <a:t>604</a:t>
            </a:r>
            <a:r>
              <a:rPr lang="tr-TR" sz="1800" dirty="0" smtClean="0">
                <a:solidFill>
                  <a:schemeClr val="bg1"/>
                </a:solidFill>
              </a:rPr>
              <a:t>» yazılır.</a:t>
            </a:r>
            <a:br>
              <a:rPr lang="tr-TR" sz="1800" dirty="0" smtClean="0">
                <a:solidFill>
                  <a:schemeClr val="bg1"/>
                </a:solidFill>
              </a:rPr>
            </a:br>
            <a:r>
              <a:rPr lang="tr-TR" sz="1800" dirty="0" smtClean="0">
                <a:solidFill>
                  <a:schemeClr val="bg1"/>
                </a:solidFill>
              </a:rPr>
              <a:t>Daha sonra aşağıdaki listeden «</a:t>
            </a:r>
            <a:r>
              <a:rPr lang="tr-TR" sz="1800" b="1" dirty="0" smtClean="0">
                <a:solidFill>
                  <a:srgbClr val="00B0F0"/>
                </a:solidFill>
              </a:rPr>
              <a:t>604.01.01 – Danışma-Denetimle İlgili Faaliyetler &gt; Proje İşleri &gt; Araştırma Projeleri &gt; Başvurular ve Proje </a:t>
            </a:r>
            <a:r>
              <a:rPr lang="tr-TR" sz="1800" b="1" dirty="0" err="1" smtClean="0">
                <a:solidFill>
                  <a:srgbClr val="00B0F0"/>
                </a:solidFill>
              </a:rPr>
              <a:t>ÖnerileriKlasör</a:t>
            </a:r>
            <a:r>
              <a:rPr lang="tr-TR" sz="1800" b="1" dirty="0" smtClean="0">
                <a:solidFill>
                  <a:srgbClr val="00B0F0"/>
                </a:solidFill>
              </a:rPr>
              <a:t> 03</a:t>
            </a:r>
            <a:r>
              <a:rPr lang="tr-TR" sz="1800" dirty="0" smtClean="0">
                <a:solidFill>
                  <a:schemeClr val="bg1"/>
                </a:solidFill>
              </a:rPr>
              <a:t>» seçilir.</a:t>
            </a:r>
            <a:br>
              <a:rPr lang="tr-TR" sz="1800" dirty="0" smtClean="0">
                <a:solidFill>
                  <a:schemeClr val="bg1"/>
                </a:solidFill>
              </a:rPr>
            </a:br>
            <a:r>
              <a:rPr lang="tr-TR" sz="1800" dirty="0" smtClean="0">
                <a:solidFill>
                  <a:schemeClr val="bg1"/>
                </a:solidFill>
              </a:rPr>
              <a:t>Daha sonra sağ altta yer alan «</a:t>
            </a:r>
            <a:r>
              <a:rPr lang="tr-TR" sz="1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Seçilenleri Kullan</a:t>
            </a:r>
            <a:r>
              <a:rPr lang="tr-TR" sz="1800" dirty="0" smtClean="0">
                <a:solidFill>
                  <a:schemeClr val="bg1"/>
                </a:solidFill>
              </a:rPr>
              <a:t>» butonuna tıklanır.</a:t>
            </a:r>
            <a:endParaRPr lang="tr-TR" sz="1800" dirty="0">
              <a:solidFill>
                <a:schemeClr val="bg1"/>
              </a:solidFill>
            </a:endParaRPr>
          </a:p>
        </p:txBody>
      </p:sp>
      <p:pic>
        <p:nvPicPr>
          <p:cNvPr id="4" name="İçerik Yer Tutucusu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945" y="1696907"/>
            <a:ext cx="8551052" cy="4828906"/>
          </a:xfrm>
          <a:prstGeom prst="rect">
            <a:avLst/>
          </a:prstGeom>
        </p:spPr>
      </p:pic>
      <p:sp>
        <p:nvSpPr>
          <p:cNvPr id="6" name="Yuvarlatılmış Dikdörtgen 5"/>
          <p:cNvSpPr/>
          <p:nvPr/>
        </p:nvSpPr>
        <p:spPr>
          <a:xfrm>
            <a:off x="8423213" y="5779008"/>
            <a:ext cx="915924" cy="268224"/>
          </a:xfrm>
          <a:prstGeom prst="roundRect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Yuvarlatılmış Dikdörtgen 6"/>
          <p:cNvSpPr/>
          <p:nvPr/>
        </p:nvSpPr>
        <p:spPr>
          <a:xfrm>
            <a:off x="5680013" y="2877312"/>
            <a:ext cx="1403604" cy="3048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Yuvarlatılmış Dikdörtgen 7"/>
          <p:cNvSpPr/>
          <p:nvPr/>
        </p:nvSpPr>
        <p:spPr>
          <a:xfrm>
            <a:off x="5520755" y="3608832"/>
            <a:ext cx="3001518" cy="280416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9" name="Dirsek Bağlayıcısı 8"/>
          <p:cNvCxnSpPr/>
          <p:nvPr/>
        </p:nvCxnSpPr>
        <p:spPr>
          <a:xfrm>
            <a:off x="2426208" y="2181443"/>
            <a:ext cx="3955607" cy="607063"/>
          </a:xfrm>
          <a:prstGeom prst="bentConnector3">
            <a:avLst>
              <a:gd name="adj1" fmla="val 10024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irsek Bağlayıcısı 9"/>
          <p:cNvCxnSpPr/>
          <p:nvPr/>
        </p:nvCxnSpPr>
        <p:spPr>
          <a:xfrm>
            <a:off x="2743200" y="3273042"/>
            <a:ext cx="2692211" cy="475998"/>
          </a:xfrm>
          <a:prstGeom prst="bentConnector3">
            <a:avLst>
              <a:gd name="adj1" fmla="val 50000"/>
            </a:avLst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irsek Bağlayıcısı 10"/>
          <p:cNvCxnSpPr/>
          <p:nvPr/>
        </p:nvCxnSpPr>
        <p:spPr>
          <a:xfrm>
            <a:off x="2621280" y="5445946"/>
            <a:ext cx="5669345" cy="467174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353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Unvan 1"/>
          <p:cNvSpPr txBox="1">
            <a:spLocks/>
          </p:cNvSpPr>
          <p:nvPr/>
        </p:nvSpPr>
        <p:spPr>
          <a:xfrm>
            <a:off x="0" y="1733908"/>
            <a:ext cx="3145601" cy="484962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800" dirty="0" smtClean="0">
                <a:solidFill>
                  <a:schemeClr val="bg1"/>
                </a:solidFill>
              </a:rPr>
              <a:t>Sağ tarafta yer alan «</a:t>
            </a:r>
            <a:r>
              <a:rPr lang="tr-TR" sz="1800" b="1" dirty="0" smtClean="0">
                <a:solidFill>
                  <a:srgbClr val="FF0000"/>
                </a:solidFill>
              </a:rPr>
              <a:t>Konu</a:t>
            </a:r>
            <a:r>
              <a:rPr lang="tr-TR" sz="1800" dirty="0" smtClean="0">
                <a:solidFill>
                  <a:schemeClr val="bg1"/>
                </a:solidFill>
              </a:rPr>
              <a:t>» kısmına «</a:t>
            </a:r>
            <a:r>
              <a:rPr lang="tr-TR" sz="1800" b="1" dirty="0" smtClean="0">
                <a:solidFill>
                  <a:srgbClr val="00B0F0"/>
                </a:solidFill>
              </a:rPr>
              <a:t>BAP Başvurusu </a:t>
            </a:r>
            <a:r>
              <a:rPr lang="tr-TR" sz="1800" b="1" dirty="0" err="1" smtClean="0">
                <a:solidFill>
                  <a:srgbClr val="00B0F0"/>
                </a:solidFill>
              </a:rPr>
              <a:t>hk</a:t>
            </a:r>
            <a:r>
              <a:rPr lang="tr-TR" sz="1800" b="1" dirty="0" smtClean="0">
                <a:solidFill>
                  <a:schemeClr val="bg1"/>
                </a:solidFill>
              </a:rPr>
              <a:t>.</a:t>
            </a:r>
            <a:r>
              <a:rPr lang="tr-TR" sz="1800" dirty="0" smtClean="0">
                <a:solidFill>
                  <a:schemeClr val="bg1"/>
                </a:solidFill>
              </a:rPr>
              <a:t>» ifadesi yazılır.</a:t>
            </a:r>
            <a:endParaRPr lang="tr-TR" sz="1800" dirty="0">
              <a:solidFill>
                <a:schemeClr val="bg1"/>
              </a:solidFill>
            </a:endParaRPr>
          </a:p>
        </p:txBody>
      </p:sp>
      <p:pic>
        <p:nvPicPr>
          <p:cNvPr id="4" name="İçerik Yer Tutucusu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945" y="1733909"/>
            <a:ext cx="8551052" cy="4828055"/>
          </a:xfrm>
          <a:prstGeom prst="rect">
            <a:avLst/>
          </a:prstGeom>
        </p:spPr>
      </p:pic>
      <p:sp>
        <p:nvSpPr>
          <p:cNvPr id="6" name="Yuvarlatılmış Dikdörtgen 5"/>
          <p:cNvSpPr/>
          <p:nvPr/>
        </p:nvSpPr>
        <p:spPr>
          <a:xfrm>
            <a:off x="9008429" y="5364480"/>
            <a:ext cx="1403604" cy="3048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Dirsek Bağlayıcısı 6"/>
          <p:cNvCxnSpPr/>
          <p:nvPr/>
        </p:nvCxnSpPr>
        <p:spPr>
          <a:xfrm>
            <a:off x="353568" y="2206752"/>
            <a:ext cx="8546657" cy="3310128"/>
          </a:xfrm>
          <a:prstGeom prst="bentConnector3">
            <a:avLst>
              <a:gd name="adj1" fmla="val -214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1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Unvan 1"/>
          <p:cNvSpPr txBox="1">
            <a:spLocks/>
          </p:cNvSpPr>
          <p:nvPr/>
        </p:nvSpPr>
        <p:spPr>
          <a:xfrm>
            <a:off x="121855" y="1716566"/>
            <a:ext cx="3145601" cy="485477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800" dirty="0" smtClean="0">
                <a:solidFill>
                  <a:schemeClr val="bg1"/>
                </a:solidFill>
              </a:rPr>
              <a:t>Sol üstte yer alan bölümden «</a:t>
            </a:r>
            <a:r>
              <a:rPr lang="tr-TR" sz="1800" b="1" dirty="0" smtClean="0">
                <a:solidFill>
                  <a:srgbClr val="00B0F0"/>
                </a:solidFill>
              </a:rPr>
              <a:t>Ekler</a:t>
            </a:r>
            <a:r>
              <a:rPr lang="tr-TR" sz="1800" dirty="0" smtClean="0">
                <a:solidFill>
                  <a:schemeClr val="bg1"/>
                </a:solidFill>
              </a:rPr>
              <a:t>» kısmına gelinir.</a:t>
            </a:r>
            <a:br>
              <a:rPr lang="tr-TR" sz="1800" dirty="0" smtClean="0">
                <a:solidFill>
                  <a:schemeClr val="bg1"/>
                </a:solidFill>
              </a:rPr>
            </a:br>
            <a:r>
              <a:rPr lang="tr-TR" sz="1800" dirty="0" smtClean="0">
                <a:solidFill>
                  <a:schemeClr val="bg1"/>
                </a:solidFill>
              </a:rPr>
              <a:t>Altta yer alan «</a:t>
            </a:r>
            <a:r>
              <a:rPr lang="tr-TR" sz="1800" b="1" dirty="0" smtClean="0">
                <a:solidFill>
                  <a:srgbClr val="00B050"/>
                </a:solidFill>
              </a:rPr>
              <a:t>Seç ve Ekle</a:t>
            </a:r>
            <a:r>
              <a:rPr lang="tr-TR" sz="1800" dirty="0" smtClean="0">
                <a:solidFill>
                  <a:schemeClr val="bg1"/>
                </a:solidFill>
              </a:rPr>
              <a:t>» bölümünden proje evraklarının taranmış hallerinin (.</a:t>
            </a:r>
            <a:r>
              <a:rPr lang="tr-TR" sz="1800" dirty="0" err="1" smtClean="0">
                <a:solidFill>
                  <a:schemeClr val="bg1"/>
                </a:solidFill>
              </a:rPr>
              <a:t>pdf</a:t>
            </a:r>
            <a:r>
              <a:rPr lang="tr-TR" sz="1800" dirty="0" smtClean="0">
                <a:solidFill>
                  <a:schemeClr val="bg1"/>
                </a:solidFill>
              </a:rPr>
              <a:t> uzantılı dosya halleri) Ek numarası sırasına göre eklenir.</a:t>
            </a:r>
            <a:endParaRPr lang="tr-TR" sz="1800" dirty="0">
              <a:solidFill>
                <a:schemeClr val="bg1"/>
              </a:solidFill>
            </a:endParaRPr>
          </a:p>
        </p:txBody>
      </p:sp>
      <p:pic>
        <p:nvPicPr>
          <p:cNvPr id="4" name="İçerik Yer Tutucusu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716567"/>
            <a:ext cx="8551052" cy="4838355"/>
          </a:xfrm>
          <a:prstGeom prst="rect">
            <a:avLst/>
          </a:prstGeom>
        </p:spPr>
      </p:pic>
      <p:sp>
        <p:nvSpPr>
          <p:cNvPr id="6" name="Yuvarlatılmış Dikdörtgen 5"/>
          <p:cNvSpPr/>
          <p:nvPr/>
        </p:nvSpPr>
        <p:spPr>
          <a:xfrm>
            <a:off x="3692652" y="4352544"/>
            <a:ext cx="513588" cy="195072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Yuvarlatılmış Dikdörtgen 6"/>
          <p:cNvSpPr/>
          <p:nvPr/>
        </p:nvSpPr>
        <p:spPr>
          <a:xfrm flipV="1">
            <a:off x="3963543" y="2438400"/>
            <a:ext cx="485394" cy="195072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8" name="Dirsek Bağlayıcısı 7"/>
          <p:cNvCxnSpPr/>
          <p:nvPr/>
        </p:nvCxnSpPr>
        <p:spPr>
          <a:xfrm>
            <a:off x="2247407" y="2345238"/>
            <a:ext cx="1702039" cy="118010"/>
          </a:xfrm>
          <a:prstGeom prst="bentConnector3">
            <a:avLst>
              <a:gd name="adj1" fmla="val -1575"/>
            </a:avLst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irsek Bağlayıcısı 8"/>
          <p:cNvCxnSpPr/>
          <p:nvPr/>
        </p:nvCxnSpPr>
        <p:spPr>
          <a:xfrm>
            <a:off x="401383" y="2972661"/>
            <a:ext cx="3205925" cy="1524000"/>
          </a:xfrm>
          <a:prstGeom prst="bentConnector3">
            <a:avLst>
              <a:gd name="adj1" fmla="val -1720"/>
            </a:avLst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847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1719390"/>
            <a:ext cx="3145601" cy="483975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800" dirty="0" smtClean="0">
                <a:solidFill>
                  <a:schemeClr val="bg1"/>
                </a:solidFill>
              </a:rPr>
              <a:t>«</a:t>
            </a:r>
            <a:r>
              <a:rPr lang="tr-TR" sz="1800" b="1" dirty="0" smtClean="0">
                <a:solidFill>
                  <a:srgbClr val="00B0F0"/>
                </a:solidFill>
              </a:rPr>
              <a:t>Diğer</a:t>
            </a:r>
            <a:r>
              <a:rPr lang="tr-TR" sz="1800" dirty="0" smtClean="0">
                <a:solidFill>
                  <a:schemeClr val="bg1"/>
                </a:solidFill>
              </a:rPr>
              <a:t>» başlığı altındaki </a:t>
            </a:r>
            <a:r>
              <a:rPr lang="tr-TR" sz="1800" dirty="0" err="1" smtClean="0">
                <a:solidFill>
                  <a:schemeClr val="bg1"/>
                </a:solidFill>
              </a:rPr>
              <a:t>pencerinin</a:t>
            </a:r>
            <a:r>
              <a:rPr lang="tr-TR" sz="1800" dirty="0" smtClean="0">
                <a:solidFill>
                  <a:schemeClr val="bg1"/>
                </a:solidFill>
              </a:rPr>
              <a:t> sağ tarafında bulunan «</a:t>
            </a:r>
            <a:r>
              <a:rPr lang="tr-TR" sz="1800" b="1" dirty="0" smtClean="0">
                <a:solidFill>
                  <a:srgbClr val="FFC000"/>
                </a:solidFill>
              </a:rPr>
              <a:t>kaydırma çubuğu</a:t>
            </a:r>
            <a:r>
              <a:rPr lang="tr-TR" sz="1800" dirty="0" smtClean="0">
                <a:solidFill>
                  <a:schemeClr val="bg1"/>
                </a:solidFill>
              </a:rPr>
              <a:t>» ile sayfa aşağıya doğru kaydırılır.</a:t>
            </a:r>
            <a:endParaRPr lang="tr-TR" sz="1800" dirty="0">
              <a:solidFill>
                <a:schemeClr val="bg1"/>
              </a:solidFill>
            </a:endParaRPr>
          </a:p>
        </p:txBody>
      </p:sp>
      <p:pic>
        <p:nvPicPr>
          <p:cNvPr id="9" name="İçerik Yer Tutucusu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945" y="1719391"/>
            <a:ext cx="8551052" cy="4808322"/>
          </a:xfrm>
          <a:prstGeom prst="rect">
            <a:avLst/>
          </a:prstGeom>
        </p:spPr>
      </p:pic>
      <p:sp>
        <p:nvSpPr>
          <p:cNvPr id="10" name="Yuvarlatılmış Dikdörtgen 9"/>
          <p:cNvSpPr/>
          <p:nvPr/>
        </p:nvSpPr>
        <p:spPr>
          <a:xfrm>
            <a:off x="11509248" y="2560320"/>
            <a:ext cx="272749" cy="1475232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Yuvarlatılmış Dikdörtgen 10"/>
          <p:cNvSpPr/>
          <p:nvPr/>
        </p:nvSpPr>
        <p:spPr>
          <a:xfrm>
            <a:off x="8918448" y="2560320"/>
            <a:ext cx="505968" cy="231648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2" name="Dirsek Bağlayıcısı 11"/>
          <p:cNvCxnSpPr/>
          <p:nvPr/>
        </p:nvCxnSpPr>
        <p:spPr>
          <a:xfrm>
            <a:off x="816864" y="1719390"/>
            <a:ext cx="8607552" cy="956754"/>
          </a:xfrm>
          <a:prstGeom prst="bentConnector3">
            <a:avLst>
              <a:gd name="adj1" fmla="val 102550"/>
            </a:avLst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Dirsek Bağlayıcısı 25"/>
          <p:cNvCxnSpPr/>
          <p:nvPr/>
        </p:nvCxnSpPr>
        <p:spPr>
          <a:xfrm>
            <a:off x="219456" y="2676144"/>
            <a:ext cx="11204448" cy="752856"/>
          </a:xfrm>
          <a:prstGeom prst="bentConnector3">
            <a:avLst>
              <a:gd name="adj1" fmla="val -816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481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Unvan 1"/>
          <p:cNvSpPr txBox="1">
            <a:spLocks/>
          </p:cNvSpPr>
          <p:nvPr/>
        </p:nvSpPr>
        <p:spPr>
          <a:xfrm>
            <a:off x="134047" y="1797274"/>
            <a:ext cx="3145601" cy="483502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800" dirty="0" smtClean="0">
                <a:solidFill>
                  <a:schemeClr val="bg1"/>
                </a:solidFill>
              </a:rPr>
              <a:t>«</a:t>
            </a:r>
            <a:r>
              <a:rPr lang="tr-TR" sz="1800" b="1" dirty="0" smtClean="0">
                <a:solidFill>
                  <a:srgbClr val="00B0F0"/>
                </a:solidFill>
              </a:rPr>
              <a:t>İmzalayacak Kullanıcılar</a:t>
            </a:r>
            <a:r>
              <a:rPr lang="tr-TR" sz="1800" dirty="0" smtClean="0">
                <a:solidFill>
                  <a:schemeClr val="bg1"/>
                </a:solidFill>
              </a:rPr>
              <a:t>» başlığının yanındaki «</a:t>
            </a:r>
            <a:r>
              <a:rPr lang="tr-TR" sz="1800" b="1" dirty="0" smtClean="0">
                <a:solidFill>
                  <a:srgbClr val="FFC000"/>
                </a:solidFill>
              </a:rPr>
              <a:t>ufak kutucuğa</a:t>
            </a:r>
            <a:r>
              <a:rPr lang="tr-TR" sz="1800" dirty="0" smtClean="0">
                <a:solidFill>
                  <a:schemeClr val="bg1"/>
                </a:solidFill>
              </a:rPr>
              <a:t>» tıklanır.</a:t>
            </a:r>
            <a:endParaRPr lang="tr-TR" sz="1800" dirty="0">
              <a:solidFill>
                <a:schemeClr val="bg1"/>
              </a:solidFill>
            </a:endParaRPr>
          </a:p>
        </p:txBody>
      </p:sp>
      <p:pic>
        <p:nvPicPr>
          <p:cNvPr id="4" name="İçerik Yer Tutucusu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992" y="1797275"/>
            <a:ext cx="8551052" cy="4798858"/>
          </a:xfrm>
          <a:prstGeom prst="rect">
            <a:avLst/>
          </a:prstGeom>
        </p:spPr>
      </p:pic>
      <p:sp>
        <p:nvSpPr>
          <p:cNvPr id="6" name="Yuvarlatılmış Dikdörtgen 5"/>
          <p:cNvSpPr/>
          <p:nvPr/>
        </p:nvSpPr>
        <p:spPr>
          <a:xfrm>
            <a:off x="9162288" y="3779520"/>
            <a:ext cx="981456" cy="219456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Yuvarlatılmış Dikdörtgen 6"/>
          <p:cNvSpPr/>
          <p:nvPr/>
        </p:nvSpPr>
        <p:spPr>
          <a:xfrm>
            <a:off x="11442700" y="3797924"/>
            <a:ext cx="301244" cy="201052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8" name="Dirsek Bağlayıcısı 7"/>
          <p:cNvCxnSpPr/>
          <p:nvPr/>
        </p:nvCxnSpPr>
        <p:spPr>
          <a:xfrm>
            <a:off x="2120900" y="1981076"/>
            <a:ext cx="7041388" cy="1908172"/>
          </a:xfrm>
          <a:prstGeom prst="bentConnector3">
            <a:avLst>
              <a:gd name="adj1" fmla="val 14288"/>
            </a:avLst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irsek Bağlayıcısı 12"/>
          <p:cNvCxnSpPr/>
          <p:nvPr/>
        </p:nvCxnSpPr>
        <p:spPr>
          <a:xfrm>
            <a:off x="2279396" y="2511366"/>
            <a:ext cx="9313926" cy="1176830"/>
          </a:xfrm>
          <a:prstGeom prst="bentConnector3">
            <a:avLst>
              <a:gd name="adj1" fmla="val 99906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50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Unvan 1"/>
          <p:cNvSpPr txBox="1">
            <a:spLocks/>
          </p:cNvSpPr>
          <p:nvPr/>
        </p:nvSpPr>
        <p:spPr>
          <a:xfrm>
            <a:off x="141159" y="1709884"/>
            <a:ext cx="3145601" cy="485992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800" dirty="0" smtClean="0">
                <a:solidFill>
                  <a:schemeClr val="bg1"/>
                </a:solidFill>
              </a:rPr>
              <a:t>Açılan yeni pencerede proje yürütücüsü «</a:t>
            </a:r>
            <a:r>
              <a:rPr lang="tr-TR" sz="1800" b="1" dirty="0" smtClean="0">
                <a:solidFill>
                  <a:srgbClr val="00B0F0"/>
                </a:solidFill>
              </a:rPr>
              <a:t>kendi adının yanındaki kutucuğa</a:t>
            </a:r>
            <a:r>
              <a:rPr lang="tr-TR" sz="1800" dirty="0" smtClean="0">
                <a:solidFill>
                  <a:schemeClr val="bg1"/>
                </a:solidFill>
              </a:rPr>
              <a:t>» işaret koyarak ya da «</a:t>
            </a:r>
            <a:r>
              <a:rPr lang="tr-TR" sz="1800" b="1" dirty="0" smtClean="0">
                <a:solidFill>
                  <a:srgbClr val="FFC000"/>
                </a:solidFill>
              </a:rPr>
              <a:t>Beni Ekle</a:t>
            </a:r>
            <a:r>
              <a:rPr lang="tr-TR" sz="1800" dirty="0" smtClean="0">
                <a:solidFill>
                  <a:schemeClr val="bg1"/>
                </a:solidFill>
              </a:rPr>
              <a:t>» butonuna tıklayarak kendisini belgeyi imzalayacak kullanıcı olarak belirler.</a:t>
            </a:r>
            <a:br>
              <a:rPr lang="tr-TR" sz="1800" dirty="0" smtClean="0">
                <a:solidFill>
                  <a:schemeClr val="bg1"/>
                </a:solidFill>
              </a:rPr>
            </a:br>
            <a:endParaRPr lang="tr-TR" sz="1800" dirty="0">
              <a:solidFill>
                <a:schemeClr val="bg1"/>
              </a:solidFill>
            </a:endParaRPr>
          </a:p>
        </p:txBody>
      </p:sp>
      <p:pic>
        <p:nvPicPr>
          <p:cNvPr id="4" name="İçerik Yer Tutucusu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104" y="1709885"/>
            <a:ext cx="8551052" cy="4848670"/>
          </a:xfrm>
          <a:prstGeom prst="rect">
            <a:avLst/>
          </a:prstGeom>
        </p:spPr>
      </p:pic>
      <p:sp>
        <p:nvSpPr>
          <p:cNvPr id="6" name="Yuvarlatılmış Dikdörtgen 5"/>
          <p:cNvSpPr/>
          <p:nvPr/>
        </p:nvSpPr>
        <p:spPr>
          <a:xfrm>
            <a:off x="5397500" y="3568700"/>
            <a:ext cx="215900" cy="874776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Yuvarlatılmış Dikdörtgen 6"/>
          <p:cNvSpPr/>
          <p:nvPr/>
        </p:nvSpPr>
        <p:spPr>
          <a:xfrm>
            <a:off x="6896100" y="5029200"/>
            <a:ext cx="558800" cy="279400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9" name="Dirsek Bağlayıcısı 8"/>
          <p:cNvCxnSpPr/>
          <p:nvPr/>
        </p:nvCxnSpPr>
        <p:spPr>
          <a:xfrm>
            <a:off x="2489200" y="2451100"/>
            <a:ext cx="2819400" cy="1231900"/>
          </a:xfrm>
          <a:prstGeom prst="bentConnector3">
            <a:avLst>
              <a:gd name="adj1" fmla="val 27477"/>
            </a:avLst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irsek Bağlayıcısı 11"/>
          <p:cNvCxnSpPr/>
          <p:nvPr/>
        </p:nvCxnSpPr>
        <p:spPr>
          <a:xfrm>
            <a:off x="2806700" y="3067050"/>
            <a:ext cx="3983594" cy="2101850"/>
          </a:xfrm>
          <a:prstGeom prst="bent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827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Unvan 1"/>
          <p:cNvSpPr txBox="1">
            <a:spLocks/>
          </p:cNvSpPr>
          <p:nvPr/>
        </p:nvSpPr>
        <p:spPr>
          <a:xfrm>
            <a:off x="0" y="1769598"/>
            <a:ext cx="3145601" cy="483831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800" dirty="0" smtClean="0">
                <a:solidFill>
                  <a:schemeClr val="bg1"/>
                </a:solidFill>
              </a:rPr>
              <a:t>Eklendikten sonra «</a:t>
            </a:r>
            <a:r>
              <a:rPr lang="tr-TR" sz="1800" b="1" dirty="0" smtClean="0">
                <a:solidFill>
                  <a:srgbClr val="FFC000"/>
                </a:solidFill>
              </a:rPr>
              <a:t>alttaki panelde</a:t>
            </a:r>
            <a:r>
              <a:rPr lang="tr-TR" sz="1800" dirty="0" smtClean="0">
                <a:solidFill>
                  <a:schemeClr val="bg1"/>
                </a:solidFill>
              </a:rPr>
              <a:t>» proje yürütücüsü kendi adını gördükten sonra sağ altta yer alan «</a:t>
            </a:r>
            <a:r>
              <a:rPr lang="tr-TR" sz="1800" b="1" dirty="0" smtClean="0">
                <a:solidFill>
                  <a:srgbClr val="00B050"/>
                </a:solidFill>
              </a:rPr>
              <a:t>Seçilenleri Kullan</a:t>
            </a:r>
            <a:r>
              <a:rPr lang="tr-TR" sz="1800" dirty="0" smtClean="0">
                <a:solidFill>
                  <a:schemeClr val="bg1"/>
                </a:solidFill>
              </a:rPr>
              <a:t>» butonuna tıklayarak kendisini belgeye ekler.</a:t>
            </a:r>
            <a:endParaRPr lang="tr-TR" sz="1800" dirty="0">
              <a:solidFill>
                <a:schemeClr val="bg1"/>
              </a:solidFill>
            </a:endParaRPr>
          </a:p>
        </p:txBody>
      </p:sp>
      <p:pic>
        <p:nvPicPr>
          <p:cNvPr id="4" name="İçerik Yer Tutucusu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945" y="1769599"/>
            <a:ext cx="8551052" cy="4805441"/>
          </a:xfrm>
          <a:prstGeom prst="rect">
            <a:avLst/>
          </a:prstGeom>
        </p:spPr>
      </p:pic>
      <p:cxnSp>
        <p:nvCxnSpPr>
          <p:cNvPr id="6" name="Dirsek Bağlayıcısı 5"/>
          <p:cNvCxnSpPr/>
          <p:nvPr/>
        </p:nvCxnSpPr>
        <p:spPr>
          <a:xfrm>
            <a:off x="2517282" y="3293389"/>
            <a:ext cx="6675486" cy="1790732"/>
          </a:xfrm>
          <a:prstGeom prst="bentConnector3">
            <a:avLst>
              <a:gd name="adj1" fmla="val 99860"/>
            </a:avLst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Yuvarlatılmış Dikdörtgen 7"/>
          <p:cNvSpPr/>
          <p:nvPr/>
        </p:nvSpPr>
        <p:spPr>
          <a:xfrm>
            <a:off x="8798814" y="5084121"/>
            <a:ext cx="869442" cy="219399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Yuvarlatılmış Dikdörtgen 8"/>
          <p:cNvSpPr/>
          <p:nvPr/>
        </p:nvSpPr>
        <p:spPr>
          <a:xfrm>
            <a:off x="5145438" y="5303520"/>
            <a:ext cx="4388706" cy="646176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0" name="Dirsek Bağlayıcısı 9"/>
          <p:cNvCxnSpPr/>
          <p:nvPr/>
        </p:nvCxnSpPr>
        <p:spPr>
          <a:xfrm>
            <a:off x="231282" y="2288324"/>
            <a:ext cx="4914156" cy="3338284"/>
          </a:xfrm>
          <a:prstGeom prst="bentConnector3">
            <a:avLst>
              <a:gd name="adj1" fmla="val -2101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98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Unvan 1"/>
          <p:cNvSpPr txBox="1">
            <a:spLocks/>
          </p:cNvSpPr>
          <p:nvPr/>
        </p:nvSpPr>
        <p:spPr>
          <a:xfrm>
            <a:off x="0" y="1681376"/>
            <a:ext cx="3145601" cy="484119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800" dirty="0" smtClean="0">
                <a:solidFill>
                  <a:schemeClr val="bg1"/>
                </a:solidFill>
              </a:rPr>
              <a:t>Sol üstteki panelden «</a:t>
            </a:r>
            <a:r>
              <a:rPr lang="tr-TR" sz="1800" b="1" dirty="0" smtClean="0">
                <a:solidFill>
                  <a:srgbClr val="00B0F0"/>
                </a:solidFill>
              </a:rPr>
              <a:t>Ekler</a:t>
            </a:r>
            <a:r>
              <a:rPr lang="tr-TR" sz="1800" dirty="0" smtClean="0">
                <a:solidFill>
                  <a:schemeClr val="bg1"/>
                </a:solidFill>
              </a:rPr>
              <a:t>» butonu seçilir.</a:t>
            </a:r>
            <a:br>
              <a:rPr lang="tr-TR" sz="1800" dirty="0" smtClean="0">
                <a:solidFill>
                  <a:schemeClr val="bg1"/>
                </a:solidFill>
              </a:rPr>
            </a:br>
            <a:r>
              <a:rPr lang="tr-TR" sz="1800" dirty="0" smtClean="0">
                <a:solidFill>
                  <a:schemeClr val="bg1"/>
                </a:solidFill>
              </a:rPr>
              <a:t>Daha sonra alttaki bölümden ise «</a:t>
            </a:r>
            <a:r>
              <a:rPr lang="tr-TR" sz="1800" b="1" dirty="0" smtClean="0">
                <a:solidFill>
                  <a:srgbClr val="FFC000"/>
                </a:solidFill>
              </a:rPr>
              <a:t>Seç ve Ekle</a:t>
            </a:r>
            <a:r>
              <a:rPr lang="tr-TR" sz="1800" dirty="0" smtClean="0">
                <a:solidFill>
                  <a:schemeClr val="bg1"/>
                </a:solidFill>
              </a:rPr>
              <a:t>» başlığına tıklanır.</a:t>
            </a:r>
            <a:endParaRPr lang="tr-TR" sz="1800" dirty="0">
              <a:solidFill>
                <a:schemeClr val="bg1"/>
              </a:solidFill>
            </a:endParaRPr>
          </a:p>
        </p:txBody>
      </p:sp>
      <p:pic>
        <p:nvPicPr>
          <p:cNvPr id="4" name="İçerik Yer Tutucusu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945" y="1681376"/>
            <a:ext cx="8551052" cy="4811199"/>
          </a:xfrm>
          <a:prstGeom prst="rect">
            <a:avLst/>
          </a:prstGeom>
        </p:spPr>
      </p:pic>
      <p:sp>
        <p:nvSpPr>
          <p:cNvPr id="6" name="Yuvarlatılmış Dikdörtgen 5"/>
          <p:cNvSpPr/>
          <p:nvPr/>
        </p:nvSpPr>
        <p:spPr>
          <a:xfrm>
            <a:off x="3938016" y="2353113"/>
            <a:ext cx="365760" cy="268167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Yuvarlatılmış Dikdörtgen 6"/>
          <p:cNvSpPr/>
          <p:nvPr/>
        </p:nvSpPr>
        <p:spPr>
          <a:xfrm>
            <a:off x="3572256" y="2779776"/>
            <a:ext cx="487680" cy="158300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8" name="Dirsek Bağlayıcısı 7"/>
          <p:cNvCxnSpPr/>
          <p:nvPr/>
        </p:nvCxnSpPr>
        <p:spPr>
          <a:xfrm>
            <a:off x="682784" y="2284349"/>
            <a:ext cx="3255232" cy="130002"/>
          </a:xfrm>
          <a:prstGeom prst="bentConnector3">
            <a:avLst>
              <a:gd name="adj1" fmla="val 68727"/>
            </a:avLst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irsek Bağlayıcısı 14"/>
          <p:cNvCxnSpPr>
            <a:endCxn id="7" idx="1"/>
          </p:cNvCxnSpPr>
          <p:nvPr/>
        </p:nvCxnSpPr>
        <p:spPr>
          <a:xfrm>
            <a:off x="2840768" y="2741046"/>
            <a:ext cx="731488" cy="117880"/>
          </a:xfrm>
          <a:prstGeom prst="bent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68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Unvan 1"/>
          <p:cNvSpPr txBox="1">
            <a:spLocks/>
          </p:cNvSpPr>
          <p:nvPr/>
        </p:nvSpPr>
        <p:spPr>
          <a:xfrm>
            <a:off x="0" y="1747108"/>
            <a:ext cx="3145601" cy="484861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800" dirty="0" smtClean="0">
                <a:solidFill>
                  <a:schemeClr val="bg1"/>
                </a:solidFill>
              </a:rPr>
              <a:t>Açılan yeni pencerede proje başvurusu için gerekli evraklar bulunarak seçilir ve «</a:t>
            </a:r>
            <a:r>
              <a:rPr lang="tr-TR" sz="1800" b="1" dirty="0" smtClean="0">
                <a:solidFill>
                  <a:srgbClr val="00B0F0"/>
                </a:solidFill>
              </a:rPr>
              <a:t>Aç</a:t>
            </a:r>
            <a:r>
              <a:rPr lang="tr-TR" sz="1800" dirty="0" smtClean="0">
                <a:solidFill>
                  <a:schemeClr val="bg1"/>
                </a:solidFill>
              </a:rPr>
              <a:t>» butonuna tıklanarak sisteme eklenir.</a:t>
            </a:r>
            <a:endParaRPr lang="tr-TR" sz="1800" dirty="0">
              <a:solidFill>
                <a:schemeClr val="bg1"/>
              </a:solidFill>
            </a:endParaRPr>
          </a:p>
        </p:txBody>
      </p:sp>
      <p:pic>
        <p:nvPicPr>
          <p:cNvPr id="4" name="İçerik Yer Tutucusu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945" y="1747109"/>
            <a:ext cx="8551052" cy="4826037"/>
          </a:xfrm>
          <a:prstGeom prst="rect">
            <a:avLst/>
          </a:prstGeom>
        </p:spPr>
      </p:pic>
      <p:sp>
        <p:nvSpPr>
          <p:cNvPr id="6" name="Yuvarlatılmış Dikdörtgen 5"/>
          <p:cNvSpPr/>
          <p:nvPr/>
        </p:nvSpPr>
        <p:spPr>
          <a:xfrm>
            <a:off x="10046208" y="5827776"/>
            <a:ext cx="682752" cy="207264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Dirsek Bağlayıcısı 6"/>
          <p:cNvCxnSpPr/>
          <p:nvPr/>
        </p:nvCxnSpPr>
        <p:spPr>
          <a:xfrm>
            <a:off x="353568" y="3048000"/>
            <a:ext cx="9692640" cy="2883408"/>
          </a:xfrm>
          <a:prstGeom prst="bentConnector3">
            <a:avLst>
              <a:gd name="adj1" fmla="val -1824"/>
            </a:avLst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256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Unvan 1"/>
          <p:cNvSpPr txBox="1">
            <a:spLocks/>
          </p:cNvSpPr>
          <p:nvPr/>
        </p:nvSpPr>
        <p:spPr>
          <a:xfrm>
            <a:off x="0" y="1713274"/>
            <a:ext cx="3145601" cy="48580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800" dirty="0" smtClean="0">
                <a:solidFill>
                  <a:schemeClr val="bg1"/>
                </a:solidFill>
              </a:rPr>
              <a:t>Proje başvuru dosyaları seçip sisteme yüklendiği zaman dosya adları ile beraber «</a:t>
            </a:r>
            <a:r>
              <a:rPr lang="tr-TR" sz="1800" b="1" dirty="0" smtClean="0">
                <a:solidFill>
                  <a:srgbClr val="00B0F0"/>
                </a:solidFill>
              </a:rPr>
              <a:t>Seç ve Ekle</a:t>
            </a:r>
            <a:r>
              <a:rPr lang="tr-TR" sz="1800" dirty="0" smtClean="0">
                <a:solidFill>
                  <a:schemeClr val="bg1"/>
                </a:solidFill>
              </a:rPr>
              <a:t>» panelinde gözükmelidir.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800" dirty="0" smtClean="0">
                <a:solidFill>
                  <a:schemeClr val="bg1"/>
                </a:solidFill>
              </a:rPr>
              <a:t>Dosyaları imza sırasına uygun dizmek (Proje Başvuru dosyası -&gt; Ek 1 -&gt; Ek 2 -&gt; Ek 3 vb.) için «</a:t>
            </a:r>
            <a:r>
              <a:rPr lang="tr-TR" sz="1800" b="1" dirty="0" smtClean="0">
                <a:solidFill>
                  <a:srgbClr val="FFC000"/>
                </a:solidFill>
              </a:rPr>
              <a:t>alt panelden</a:t>
            </a:r>
            <a:r>
              <a:rPr lang="tr-TR" sz="1800" dirty="0" smtClean="0">
                <a:solidFill>
                  <a:schemeClr val="bg1"/>
                </a:solidFill>
              </a:rPr>
              <a:t>» dosya seçilerek ve kaydırılarak sıraya konulmalıdır.</a:t>
            </a:r>
            <a:endParaRPr lang="tr-TR" sz="1800" dirty="0">
              <a:solidFill>
                <a:schemeClr val="bg1"/>
              </a:solidFill>
            </a:endParaRPr>
          </a:p>
        </p:txBody>
      </p:sp>
      <p:pic>
        <p:nvPicPr>
          <p:cNvPr id="4" name="İçerik Yer Tutucusu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945" y="1713275"/>
            <a:ext cx="8551052" cy="4844937"/>
          </a:xfrm>
          <a:prstGeom prst="rect">
            <a:avLst/>
          </a:prstGeom>
        </p:spPr>
      </p:pic>
      <p:sp>
        <p:nvSpPr>
          <p:cNvPr id="6" name="Yuvarlatılmış Dikdörtgen 5"/>
          <p:cNvSpPr/>
          <p:nvPr/>
        </p:nvSpPr>
        <p:spPr>
          <a:xfrm>
            <a:off x="3499104" y="2816352"/>
            <a:ext cx="5413248" cy="207264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Yuvarlatılmış Dikdörtgen 6"/>
          <p:cNvSpPr/>
          <p:nvPr/>
        </p:nvSpPr>
        <p:spPr>
          <a:xfrm>
            <a:off x="4602480" y="5278594"/>
            <a:ext cx="2432304" cy="963710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8" name="Dirsek Bağlayıcısı 7"/>
          <p:cNvCxnSpPr>
            <a:endCxn id="6" idx="0"/>
          </p:cNvCxnSpPr>
          <p:nvPr/>
        </p:nvCxnSpPr>
        <p:spPr>
          <a:xfrm>
            <a:off x="2109216" y="2584704"/>
            <a:ext cx="4096512" cy="231648"/>
          </a:xfrm>
          <a:prstGeom prst="bentConnector2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Dirsek Bağlayıcısı 30"/>
          <p:cNvCxnSpPr/>
          <p:nvPr/>
        </p:nvCxnSpPr>
        <p:spPr>
          <a:xfrm>
            <a:off x="353568" y="4389120"/>
            <a:ext cx="4248912" cy="1371329"/>
          </a:xfrm>
          <a:prstGeom prst="bentConnector3">
            <a:avLst>
              <a:gd name="adj1" fmla="val -3659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915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170623" y="1639190"/>
            <a:ext cx="3145601" cy="487118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800" b="1" dirty="0" smtClean="0">
                <a:solidFill>
                  <a:schemeClr val="bg1"/>
                </a:solidFill>
                <a:hlinkClick r:id="rId3"/>
              </a:rPr>
              <a:t>Bu adresten</a:t>
            </a:r>
            <a:r>
              <a:rPr lang="tr-TR" sz="1800" b="1" dirty="0" smtClean="0">
                <a:solidFill>
                  <a:schemeClr val="bg1"/>
                </a:solidFill>
              </a:rPr>
              <a:t> </a:t>
            </a:r>
            <a:r>
              <a:rPr lang="tr-TR" sz="1800" dirty="0" smtClean="0">
                <a:solidFill>
                  <a:schemeClr val="bg1"/>
                </a:solidFill>
              </a:rPr>
              <a:t>Elektronik Belge Yönetim Sistemi (EBYS)’ne giriş yapılır.</a:t>
            </a:r>
            <a:br>
              <a:rPr lang="tr-TR" sz="1800" dirty="0" smtClean="0">
                <a:solidFill>
                  <a:schemeClr val="bg1"/>
                </a:solidFill>
              </a:rPr>
            </a:br>
            <a:endParaRPr lang="tr-TR" sz="1800" dirty="0">
              <a:solidFill>
                <a:schemeClr val="bg1"/>
              </a:solidFill>
            </a:endParaRPr>
          </a:p>
        </p:txBody>
      </p:sp>
      <p:pic>
        <p:nvPicPr>
          <p:cNvPr id="9" name="İçerik Yer Tutucusu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568" y="1639191"/>
            <a:ext cx="8551052" cy="487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22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Unvan 1"/>
          <p:cNvSpPr txBox="1">
            <a:spLocks/>
          </p:cNvSpPr>
          <p:nvPr/>
        </p:nvSpPr>
        <p:spPr>
          <a:xfrm>
            <a:off x="0" y="1801444"/>
            <a:ext cx="3145601" cy="484304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800" dirty="0" smtClean="0">
                <a:solidFill>
                  <a:schemeClr val="bg1"/>
                </a:solidFill>
              </a:rPr>
              <a:t>Başvuru dosyaları sisteme eklendikten sonra sol üstteki panelden «</a:t>
            </a:r>
            <a:r>
              <a:rPr lang="tr-TR" sz="1800" b="1" dirty="0" smtClean="0">
                <a:solidFill>
                  <a:srgbClr val="00B0F0"/>
                </a:solidFill>
              </a:rPr>
              <a:t>İçerik</a:t>
            </a:r>
            <a:r>
              <a:rPr lang="tr-TR" sz="1800" dirty="0" smtClean="0">
                <a:solidFill>
                  <a:schemeClr val="bg1"/>
                </a:solidFill>
              </a:rPr>
              <a:t>» kısmına tekrar tıklanır.</a:t>
            </a:r>
            <a:br>
              <a:rPr lang="tr-TR" sz="1800" dirty="0" smtClean="0">
                <a:solidFill>
                  <a:schemeClr val="bg1"/>
                </a:solidFill>
              </a:rPr>
            </a:br>
            <a:r>
              <a:rPr lang="tr-TR" sz="1800" dirty="0" smtClean="0">
                <a:solidFill>
                  <a:schemeClr val="bg1"/>
                </a:solidFill>
              </a:rPr>
              <a:t>«</a:t>
            </a:r>
            <a:r>
              <a:rPr lang="tr-TR" sz="1800" b="1" dirty="0" smtClean="0">
                <a:solidFill>
                  <a:srgbClr val="FFC000"/>
                </a:solidFill>
              </a:rPr>
              <a:t>Alttaki boşluğa</a:t>
            </a:r>
            <a:r>
              <a:rPr lang="tr-TR" sz="1800" dirty="0" smtClean="0">
                <a:solidFill>
                  <a:schemeClr val="bg1"/>
                </a:solidFill>
              </a:rPr>
              <a:t>» projenin değerlendirilmesi için dilekçe formatı bu bölüme yazılır.</a:t>
            </a:r>
            <a:endParaRPr lang="tr-TR" sz="1800" dirty="0">
              <a:solidFill>
                <a:schemeClr val="bg1"/>
              </a:solidFill>
            </a:endParaRPr>
          </a:p>
        </p:txBody>
      </p:sp>
      <p:pic>
        <p:nvPicPr>
          <p:cNvPr id="4" name="İçerik Yer Tutucusu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945" y="1801445"/>
            <a:ext cx="8551052" cy="4814900"/>
          </a:xfrm>
          <a:prstGeom prst="rect">
            <a:avLst/>
          </a:prstGeom>
        </p:spPr>
      </p:pic>
      <p:sp>
        <p:nvSpPr>
          <p:cNvPr id="6" name="Yuvarlatılmış Dikdörtgen 5"/>
          <p:cNvSpPr/>
          <p:nvPr/>
        </p:nvSpPr>
        <p:spPr>
          <a:xfrm>
            <a:off x="3462528" y="2706624"/>
            <a:ext cx="5474208" cy="3706368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Yuvarlatılmış Dikdörtgen 6"/>
          <p:cNvSpPr/>
          <p:nvPr/>
        </p:nvSpPr>
        <p:spPr>
          <a:xfrm>
            <a:off x="3560064" y="2523744"/>
            <a:ext cx="390144" cy="18288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8" name="Dirsek Bağlayıcısı 7"/>
          <p:cNvCxnSpPr>
            <a:endCxn id="7" idx="1"/>
          </p:cNvCxnSpPr>
          <p:nvPr/>
        </p:nvCxnSpPr>
        <p:spPr>
          <a:xfrm flipV="1">
            <a:off x="2401824" y="2615184"/>
            <a:ext cx="1158240" cy="225552"/>
          </a:xfrm>
          <a:prstGeom prst="bentConnector3">
            <a:avLst>
              <a:gd name="adj1" fmla="val 50000"/>
            </a:avLst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irsek Bağlayıcısı 9"/>
          <p:cNvCxnSpPr/>
          <p:nvPr/>
        </p:nvCxnSpPr>
        <p:spPr>
          <a:xfrm>
            <a:off x="2241822" y="3429000"/>
            <a:ext cx="1220706" cy="793966"/>
          </a:xfrm>
          <a:prstGeom prst="bent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520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Unvan 1"/>
          <p:cNvSpPr txBox="1">
            <a:spLocks/>
          </p:cNvSpPr>
          <p:nvPr/>
        </p:nvSpPr>
        <p:spPr>
          <a:xfrm>
            <a:off x="0" y="1765328"/>
            <a:ext cx="3145601" cy="486697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800" dirty="0" smtClean="0">
                <a:solidFill>
                  <a:schemeClr val="bg1"/>
                </a:solidFill>
              </a:rPr>
              <a:t>Dilekçeyi de yazdıktan sonra tüm dosyaların kontrolü için sol alt bölümde yer alan «</a:t>
            </a:r>
            <a:r>
              <a:rPr lang="tr-TR" sz="1800" b="1" dirty="0" err="1" smtClean="0">
                <a:solidFill>
                  <a:srgbClr val="00B0F0"/>
                </a:solidFill>
              </a:rPr>
              <a:t>Önizleme</a:t>
            </a:r>
            <a:r>
              <a:rPr lang="tr-TR" sz="1800" dirty="0" smtClean="0">
                <a:solidFill>
                  <a:schemeClr val="bg1"/>
                </a:solidFill>
              </a:rPr>
              <a:t>» simgesine tıklanır ve «</a:t>
            </a:r>
            <a:r>
              <a:rPr lang="tr-TR" sz="1800" b="1" dirty="0" smtClean="0">
                <a:solidFill>
                  <a:srgbClr val="FFC000"/>
                </a:solidFill>
              </a:rPr>
              <a:t>açılan yeni pencerede</a:t>
            </a:r>
            <a:r>
              <a:rPr lang="tr-TR" sz="1800" dirty="0" smtClean="0">
                <a:solidFill>
                  <a:schemeClr val="bg1"/>
                </a:solidFill>
              </a:rPr>
              <a:t>» evrakların </a:t>
            </a:r>
            <a:r>
              <a:rPr lang="tr-TR" sz="1800" u="sng" dirty="0" smtClean="0">
                <a:solidFill>
                  <a:schemeClr val="bg1"/>
                </a:solidFill>
              </a:rPr>
              <a:t>tamamının düzgün ve sıralı olup olmadığı</a:t>
            </a:r>
            <a:r>
              <a:rPr lang="tr-TR" sz="1800" dirty="0" smtClean="0">
                <a:solidFill>
                  <a:schemeClr val="bg1"/>
                </a:solidFill>
              </a:rPr>
              <a:t> kontrol edilir.</a:t>
            </a:r>
            <a:endParaRPr lang="tr-TR" sz="1800" dirty="0">
              <a:solidFill>
                <a:schemeClr val="bg1"/>
              </a:solidFill>
            </a:endParaRPr>
          </a:p>
        </p:txBody>
      </p:sp>
      <p:pic>
        <p:nvPicPr>
          <p:cNvPr id="4" name="İçerik Yer Tutucusu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945" y="1765328"/>
            <a:ext cx="8551052" cy="4862751"/>
          </a:xfrm>
          <a:prstGeom prst="rect">
            <a:avLst/>
          </a:prstGeom>
        </p:spPr>
      </p:pic>
      <p:sp>
        <p:nvSpPr>
          <p:cNvPr id="6" name="Yuvarlatılmış Dikdörtgen 5"/>
          <p:cNvSpPr/>
          <p:nvPr/>
        </p:nvSpPr>
        <p:spPr>
          <a:xfrm>
            <a:off x="5315712" y="2340864"/>
            <a:ext cx="4376928" cy="4133088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Yuvarlatılmış Dikdörtgen 6"/>
          <p:cNvSpPr/>
          <p:nvPr/>
        </p:nvSpPr>
        <p:spPr>
          <a:xfrm>
            <a:off x="3801757" y="6376416"/>
            <a:ext cx="259015" cy="251663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8" name="Dirsek Bağlayıcısı 7"/>
          <p:cNvCxnSpPr>
            <a:endCxn id="7" idx="1"/>
          </p:cNvCxnSpPr>
          <p:nvPr/>
        </p:nvCxnSpPr>
        <p:spPr>
          <a:xfrm>
            <a:off x="280416" y="3072384"/>
            <a:ext cx="3521341" cy="3429864"/>
          </a:xfrm>
          <a:prstGeom prst="bentConnector3">
            <a:avLst>
              <a:gd name="adj1" fmla="val -2281"/>
            </a:avLst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irsek Bağlayıcısı 11"/>
          <p:cNvCxnSpPr>
            <a:endCxn id="6" idx="1"/>
          </p:cNvCxnSpPr>
          <p:nvPr/>
        </p:nvCxnSpPr>
        <p:spPr>
          <a:xfrm>
            <a:off x="2798064" y="3340608"/>
            <a:ext cx="2517648" cy="1066800"/>
          </a:xfrm>
          <a:prstGeom prst="bent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208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Unvan 1"/>
          <p:cNvSpPr txBox="1">
            <a:spLocks/>
          </p:cNvSpPr>
          <p:nvPr/>
        </p:nvSpPr>
        <p:spPr>
          <a:xfrm>
            <a:off x="0" y="1773772"/>
            <a:ext cx="3145601" cy="484633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800" dirty="0" smtClean="0">
                <a:solidFill>
                  <a:schemeClr val="bg1"/>
                </a:solidFill>
              </a:rPr>
              <a:t>Tüm işlemleri başarı ile tamamlanıp kontroller sağlandıktan sonra sağ alt panelde yer alan «</a:t>
            </a:r>
            <a:r>
              <a:rPr lang="tr-TR" sz="1800" b="1" dirty="0" smtClean="0">
                <a:solidFill>
                  <a:srgbClr val="00B0F0"/>
                </a:solidFill>
              </a:rPr>
              <a:t>İşlemler</a:t>
            </a:r>
            <a:r>
              <a:rPr lang="tr-TR" sz="1800" dirty="0" smtClean="0">
                <a:solidFill>
                  <a:schemeClr val="bg1"/>
                </a:solidFill>
              </a:rPr>
              <a:t>» butonuna tıklanır ve «</a:t>
            </a:r>
            <a:r>
              <a:rPr lang="tr-TR" sz="1800" b="1" dirty="0" smtClean="0">
                <a:solidFill>
                  <a:srgbClr val="FFC000"/>
                </a:solidFill>
              </a:rPr>
              <a:t>Islak İmza ile Onaya Sun</a:t>
            </a:r>
            <a:r>
              <a:rPr lang="tr-TR" sz="1800" dirty="0" smtClean="0">
                <a:solidFill>
                  <a:schemeClr val="bg1"/>
                </a:solidFill>
              </a:rPr>
              <a:t>» seçeneği ile başvuru işlemleri EBYS üzerinden başlatılmış olur.</a:t>
            </a:r>
            <a:endParaRPr lang="tr-TR" sz="1800" dirty="0">
              <a:solidFill>
                <a:schemeClr val="bg1"/>
              </a:solidFill>
            </a:endParaRPr>
          </a:p>
        </p:txBody>
      </p:sp>
      <p:pic>
        <p:nvPicPr>
          <p:cNvPr id="4" name="İçerik Yer Tutucusu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945" y="1773773"/>
            <a:ext cx="8551052" cy="4821477"/>
          </a:xfrm>
          <a:prstGeom prst="rect">
            <a:avLst/>
          </a:prstGeom>
        </p:spPr>
      </p:pic>
      <p:sp>
        <p:nvSpPr>
          <p:cNvPr id="6" name="Yuvarlatılmış Dikdörtgen 5"/>
          <p:cNvSpPr/>
          <p:nvPr/>
        </p:nvSpPr>
        <p:spPr>
          <a:xfrm>
            <a:off x="11143487" y="6351881"/>
            <a:ext cx="414529" cy="268224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Yuvarlatılmış Dikdörtgen 6"/>
          <p:cNvSpPr/>
          <p:nvPr/>
        </p:nvSpPr>
        <p:spPr>
          <a:xfrm>
            <a:off x="10607040" y="5961888"/>
            <a:ext cx="1072896" cy="268224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8" name="Dirsek Bağlayıcısı 7"/>
          <p:cNvCxnSpPr/>
          <p:nvPr/>
        </p:nvCxnSpPr>
        <p:spPr>
          <a:xfrm>
            <a:off x="280416" y="3596640"/>
            <a:ext cx="10241280" cy="2469176"/>
          </a:xfrm>
          <a:prstGeom prst="bentConnector3">
            <a:avLst>
              <a:gd name="adj1" fmla="val -119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irsek Bağlayıcısı 9"/>
          <p:cNvCxnSpPr/>
          <p:nvPr/>
        </p:nvCxnSpPr>
        <p:spPr>
          <a:xfrm>
            <a:off x="280416" y="3042351"/>
            <a:ext cx="10713687" cy="3443642"/>
          </a:xfrm>
          <a:prstGeom prst="bentConnector3">
            <a:avLst>
              <a:gd name="adj1" fmla="val -2006"/>
            </a:avLst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614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Unvan 1"/>
          <p:cNvSpPr txBox="1">
            <a:spLocks/>
          </p:cNvSpPr>
          <p:nvPr/>
        </p:nvSpPr>
        <p:spPr>
          <a:xfrm>
            <a:off x="243775" y="1602614"/>
            <a:ext cx="3145601" cy="487118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800" dirty="0" smtClean="0">
                <a:solidFill>
                  <a:schemeClr val="bg1"/>
                </a:solidFill>
              </a:rPr>
              <a:t>Sol tarafta yer alan menüden «</a:t>
            </a:r>
            <a:r>
              <a:rPr lang="tr-TR" sz="1800" b="1" dirty="0" smtClean="0">
                <a:solidFill>
                  <a:srgbClr val="FFC000"/>
                </a:solidFill>
              </a:rPr>
              <a:t>Evrak</a:t>
            </a:r>
            <a:r>
              <a:rPr lang="tr-TR" sz="1800" dirty="0" smtClean="0">
                <a:solidFill>
                  <a:schemeClr val="bg1"/>
                </a:solidFill>
              </a:rPr>
              <a:t>» sekmesi seçilir</a:t>
            </a:r>
            <a:endParaRPr lang="tr-TR" sz="1800" dirty="0">
              <a:solidFill>
                <a:schemeClr val="bg1"/>
              </a:solidFill>
            </a:endParaRPr>
          </a:p>
        </p:txBody>
      </p:sp>
      <p:pic>
        <p:nvPicPr>
          <p:cNvPr id="7" name="İçerik Yer Tutucusu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74720" y="1602615"/>
            <a:ext cx="8551052" cy="4871187"/>
          </a:xfrm>
          <a:prstGeom prst="rect">
            <a:avLst/>
          </a:prstGeom>
        </p:spPr>
      </p:pic>
      <p:sp>
        <p:nvSpPr>
          <p:cNvPr id="10" name="Yuvarlatılmış Dikdörtgen 9"/>
          <p:cNvSpPr/>
          <p:nvPr/>
        </p:nvSpPr>
        <p:spPr>
          <a:xfrm>
            <a:off x="3523488" y="3084576"/>
            <a:ext cx="1353312" cy="231648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C000"/>
              </a:solidFill>
            </a:endParaRPr>
          </a:p>
        </p:txBody>
      </p:sp>
      <p:cxnSp>
        <p:nvCxnSpPr>
          <p:cNvPr id="11" name="Düz Ok Bağlayıcısı 10"/>
          <p:cNvCxnSpPr/>
          <p:nvPr/>
        </p:nvCxnSpPr>
        <p:spPr>
          <a:xfrm>
            <a:off x="2365248" y="2160639"/>
            <a:ext cx="1109472" cy="923937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554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Unvan 1"/>
          <p:cNvSpPr txBox="1">
            <a:spLocks/>
          </p:cNvSpPr>
          <p:nvPr/>
        </p:nvSpPr>
        <p:spPr>
          <a:xfrm>
            <a:off x="243775" y="1622322"/>
            <a:ext cx="3145601" cy="485148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800" dirty="0" smtClean="0">
                <a:solidFill>
                  <a:schemeClr val="bg1"/>
                </a:solidFill>
              </a:rPr>
              <a:t>«Evrak» başlığının altında açılan sekmelerden «</a:t>
            </a:r>
            <a:r>
              <a:rPr lang="tr-TR" sz="1800" b="1" dirty="0" smtClean="0">
                <a:solidFill>
                  <a:srgbClr val="FFC000"/>
                </a:solidFill>
              </a:rPr>
              <a:t>Giden Evrak</a:t>
            </a:r>
            <a:r>
              <a:rPr lang="tr-TR" sz="1800" dirty="0" smtClean="0">
                <a:solidFill>
                  <a:schemeClr val="bg1"/>
                </a:solidFill>
              </a:rPr>
              <a:t>» başlığı seçilir.</a:t>
            </a:r>
            <a:endParaRPr lang="tr-TR" sz="1800" dirty="0">
              <a:solidFill>
                <a:schemeClr val="bg1"/>
              </a:solidFill>
            </a:endParaRPr>
          </a:p>
        </p:txBody>
      </p:sp>
      <p:pic>
        <p:nvPicPr>
          <p:cNvPr id="4" name="İçerik Yer Tutucusu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0" y="1622322"/>
            <a:ext cx="8551052" cy="4831772"/>
          </a:xfrm>
          <a:prstGeom prst="rect">
            <a:avLst/>
          </a:prstGeom>
        </p:spPr>
      </p:pic>
      <p:sp>
        <p:nvSpPr>
          <p:cNvPr id="6" name="Yuvarlatılmış Dikdörtgen 5"/>
          <p:cNvSpPr/>
          <p:nvPr/>
        </p:nvSpPr>
        <p:spPr>
          <a:xfrm>
            <a:off x="3474720" y="3706368"/>
            <a:ext cx="1353312" cy="231648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Düz Ok Bağlayıcısı 6"/>
          <p:cNvCxnSpPr/>
          <p:nvPr/>
        </p:nvCxnSpPr>
        <p:spPr>
          <a:xfrm>
            <a:off x="3008311" y="2474976"/>
            <a:ext cx="624840" cy="1231392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649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Unvan 1"/>
          <p:cNvSpPr txBox="1">
            <a:spLocks/>
          </p:cNvSpPr>
          <p:nvPr/>
        </p:nvSpPr>
        <p:spPr>
          <a:xfrm>
            <a:off x="134047" y="1747534"/>
            <a:ext cx="3145601" cy="484818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800" dirty="0" smtClean="0">
                <a:solidFill>
                  <a:schemeClr val="bg1"/>
                </a:solidFill>
              </a:rPr>
              <a:t>«Giden Evrak» başlığının altından «</a:t>
            </a:r>
            <a:r>
              <a:rPr lang="tr-TR" sz="1800" b="1" dirty="0" smtClean="0">
                <a:solidFill>
                  <a:srgbClr val="92D050"/>
                </a:solidFill>
              </a:rPr>
              <a:t>Kurum İçi Giden Evrak</a:t>
            </a:r>
            <a:r>
              <a:rPr lang="tr-TR" sz="1800" dirty="0" smtClean="0">
                <a:solidFill>
                  <a:schemeClr val="bg1"/>
                </a:solidFill>
              </a:rPr>
              <a:t>» başlığı seçilir.</a:t>
            </a:r>
            <a:r>
              <a:rPr lang="tr-TR" sz="1800" dirty="0" smtClean="0"/>
              <a:t/>
            </a:r>
            <a:br>
              <a:rPr lang="tr-TR" sz="1800" dirty="0" smtClean="0"/>
            </a:br>
            <a:r>
              <a:rPr lang="tr-TR" sz="1800" dirty="0" smtClean="0">
                <a:solidFill>
                  <a:schemeClr val="bg1"/>
                </a:solidFill>
              </a:rPr>
              <a:t>«</a:t>
            </a:r>
            <a:r>
              <a:rPr lang="tr-TR" sz="1800" b="1" dirty="0" smtClean="0">
                <a:solidFill>
                  <a:srgbClr val="92D050"/>
                </a:solidFill>
              </a:rPr>
              <a:t>Kurum İçi Giden Evrak</a:t>
            </a:r>
            <a:r>
              <a:rPr lang="tr-TR" sz="1800" dirty="0" smtClean="0">
                <a:solidFill>
                  <a:schemeClr val="bg1"/>
                </a:solidFill>
              </a:rPr>
              <a:t>» başlığının altında açılan «</a:t>
            </a:r>
            <a:r>
              <a:rPr lang="tr-TR" sz="1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Ekle</a:t>
            </a:r>
            <a:r>
              <a:rPr lang="tr-TR" sz="1800" dirty="0" smtClean="0">
                <a:solidFill>
                  <a:schemeClr val="bg1"/>
                </a:solidFill>
              </a:rPr>
              <a:t>» butonu ile proje evraklarının </a:t>
            </a:r>
            <a:r>
              <a:rPr lang="tr-TR" sz="1800" dirty="0" err="1" smtClean="0">
                <a:solidFill>
                  <a:schemeClr val="bg1"/>
                </a:solidFill>
              </a:rPr>
              <a:t>EBYS’ye</a:t>
            </a:r>
            <a:r>
              <a:rPr lang="tr-TR" sz="1800" dirty="0" smtClean="0">
                <a:solidFill>
                  <a:schemeClr val="bg1"/>
                </a:solidFill>
              </a:rPr>
              <a:t> eklenme süreci başlatılır.</a:t>
            </a:r>
            <a:endParaRPr lang="tr-TR" sz="1800" dirty="0">
              <a:solidFill>
                <a:schemeClr val="bg1"/>
              </a:solidFill>
            </a:endParaRPr>
          </a:p>
        </p:txBody>
      </p:sp>
      <p:pic>
        <p:nvPicPr>
          <p:cNvPr id="4" name="İçerik Yer Tutucusu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992" y="1747534"/>
            <a:ext cx="8551052" cy="4825189"/>
          </a:xfrm>
          <a:prstGeom prst="rect">
            <a:avLst/>
          </a:prstGeom>
        </p:spPr>
      </p:pic>
      <p:sp>
        <p:nvSpPr>
          <p:cNvPr id="6" name="Yuvarlatılmış Dikdörtgen 5"/>
          <p:cNvSpPr/>
          <p:nvPr/>
        </p:nvSpPr>
        <p:spPr>
          <a:xfrm>
            <a:off x="3413760" y="4165440"/>
            <a:ext cx="1353312" cy="231648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Yuvarlatılmış Dikdörtgen 6"/>
          <p:cNvSpPr/>
          <p:nvPr/>
        </p:nvSpPr>
        <p:spPr>
          <a:xfrm>
            <a:off x="3413760" y="4394432"/>
            <a:ext cx="1353312" cy="231648"/>
          </a:xfrm>
          <a:prstGeom prst="roundRect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8" name="Dirsek Bağlayıcısı 7"/>
          <p:cNvCxnSpPr/>
          <p:nvPr/>
        </p:nvCxnSpPr>
        <p:spPr>
          <a:xfrm>
            <a:off x="499872" y="3603520"/>
            <a:ext cx="2865120" cy="906736"/>
          </a:xfrm>
          <a:prstGeom prst="bentConnector3">
            <a:avLst>
              <a:gd name="adj1" fmla="val -3191"/>
            </a:avLst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irsek Bağlayıcısı 8"/>
          <p:cNvCxnSpPr/>
          <p:nvPr/>
        </p:nvCxnSpPr>
        <p:spPr>
          <a:xfrm rot="16200000" flipH="1">
            <a:off x="2232815" y="2790142"/>
            <a:ext cx="1941331" cy="798640"/>
          </a:xfrm>
          <a:prstGeom prst="bentConnector3">
            <a:avLst>
              <a:gd name="adj1" fmla="val -242"/>
            </a:avLst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049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Unvan 1"/>
          <p:cNvSpPr txBox="1">
            <a:spLocks/>
          </p:cNvSpPr>
          <p:nvPr/>
        </p:nvSpPr>
        <p:spPr>
          <a:xfrm>
            <a:off x="0" y="1855828"/>
            <a:ext cx="3145601" cy="484962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800" dirty="0" smtClean="0">
                <a:solidFill>
                  <a:schemeClr val="bg1"/>
                </a:solidFill>
              </a:rPr>
              <a:t>Açılan pencerenin sağ tarafında «</a:t>
            </a:r>
            <a:r>
              <a:rPr lang="tr-TR" sz="1800" b="1" dirty="0" smtClean="0">
                <a:solidFill>
                  <a:srgbClr val="00B0F0"/>
                </a:solidFill>
              </a:rPr>
              <a:t>Gönderilen Makam</a:t>
            </a:r>
            <a:r>
              <a:rPr lang="tr-TR" sz="1800" dirty="0" smtClean="0">
                <a:solidFill>
                  <a:schemeClr val="bg1"/>
                </a:solidFill>
              </a:rPr>
              <a:t>» kısmındaki ufak kutucuğa tıklanır.</a:t>
            </a:r>
            <a:endParaRPr lang="tr-TR" sz="1800" dirty="0">
              <a:solidFill>
                <a:schemeClr val="bg1"/>
              </a:solidFill>
            </a:endParaRPr>
          </a:p>
        </p:txBody>
      </p:sp>
      <p:pic>
        <p:nvPicPr>
          <p:cNvPr id="4" name="İçerik Yer Tutucusu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945" y="1855829"/>
            <a:ext cx="8551052" cy="4828055"/>
          </a:xfrm>
          <a:prstGeom prst="rect">
            <a:avLst/>
          </a:prstGeom>
        </p:spPr>
      </p:pic>
      <p:sp>
        <p:nvSpPr>
          <p:cNvPr id="6" name="Yuvarlatılmış Dikdörtgen 5"/>
          <p:cNvSpPr/>
          <p:nvPr/>
        </p:nvSpPr>
        <p:spPr>
          <a:xfrm>
            <a:off x="10363265" y="4584192"/>
            <a:ext cx="353568" cy="219456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Dirsek Bağlayıcısı 6"/>
          <p:cNvCxnSpPr/>
          <p:nvPr/>
        </p:nvCxnSpPr>
        <p:spPr>
          <a:xfrm>
            <a:off x="2852928" y="2316480"/>
            <a:ext cx="7424928" cy="2267712"/>
          </a:xfrm>
          <a:prstGeom prst="bentConnector3">
            <a:avLst>
              <a:gd name="adj1" fmla="val 1396"/>
            </a:avLst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28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Unvan 1"/>
          <p:cNvSpPr txBox="1">
            <a:spLocks/>
          </p:cNvSpPr>
          <p:nvPr/>
        </p:nvSpPr>
        <p:spPr>
          <a:xfrm>
            <a:off x="0" y="1709540"/>
            <a:ext cx="3145601" cy="486179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800" dirty="0" smtClean="0">
                <a:solidFill>
                  <a:schemeClr val="bg1"/>
                </a:solidFill>
              </a:rPr>
              <a:t>Açılan pencerede «</a:t>
            </a:r>
            <a:r>
              <a:rPr lang="tr-TR" sz="1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İzmir Kavram Meslek Yüksekokulu Müdürlüğü</a:t>
            </a:r>
            <a:r>
              <a:rPr lang="tr-TR" sz="1800" dirty="0" smtClean="0">
                <a:solidFill>
                  <a:schemeClr val="bg1"/>
                </a:solidFill>
              </a:rPr>
              <a:t>» makamının solundaki kutucuk işaretlenir.</a:t>
            </a:r>
            <a:br>
              <a:rPr lang="tr-TR" sz="1800" dirty="0" smtClean="0">
                <a:solidFill>
                  <a:schemeClr val="bg1"/>
                </a:solidFill>
              </a:rPr>
            </a:br>
            <a:r>
              <a:rPr lang="tr-TR" sz="1800" dirty="0" smtClean="0">
                <a:solidFill>
                  <a:schemeClr val="bg1"/>
                </a:solidFill>
              </a:rPr>
              <a:t>Daha sonra «</a:t>
            </a:r>
            <a:r>
              <a:rPr lang="tr-TR" sz="1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Seçilenleri Ekle</a:t>
            </a:r>
            <a:r>
              <a:rPr lang="tr-TR" sz="1800" dirty="0" smtClean="0">
                <a:solidFill>
                  <a:schemeClr val="bg1"/>
                </a:solidFill>
              </a:rPr>
              <a:t>» kısmından bu makam belgemize eklenir.</a:t>
            </a:r>
            <a:endParaRPr lang="tr-TR" sz="1800" dirty="0">
              <a:solidFill>
                <a:schemeClr val="bg1"/>
              </a:solidFill>
            </a:endParaRPr>
          </a:p>
        </p:txBody>
      </p:sp>
      <p:pic>
        <p:nvPicPr>
          <p:cNvPr id="4" name="İçerik Yer Tutucusu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945" y="1709540"/>
            <a:ext cx="8551052" cy="4852408"/>
          </a:xfrm>
          <a:prstGeom prst="rect">
            <a:avLst/>
          </a:prstGeom>
        </p:spPr>
      </p:pic>
      <p:sp>
        <p:nvSpPr>
          <p:cNvPr id="6" name="Yuvarlatılmış Dikdörtgen 5"/>
          <p:cNvSpPr/>
          <p:nvPr/>
        </p:nvSpPr>
        <p:spPr>
          <a:xfrm>
            <a:off x="4133153" y="4135744"/>
            <a:ext cx="353568" cy="219456"/>
          </a:xfrm>
          <a:prstGeom prst="roundRect">
            <a:avLst/>
          </a:prstGeom>
          <a:noFill/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Dirsek Bağlayıcısı 6"/>
          <p:cNvCxnSpPr/>
          <p:nvPr/>
        </p:nvCxnSpPr>
        <p:spPr>
          <a:xfrm rot="16200000" flipH="1">
            <a:off x="2552928" y="2457983"/>
            <a:ext cx="1941184" cy="1414337"/>
          </a:xfrm>
          <a:prstGeom prst="bentConnector3">
            <a:avLst>
              <a:gd name="adj1" fmla="val -246"/>
            </a:avLst>
          </a:prstGeom>
          <a:ln w="381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irsek Bağlayıcısı 7"/>
          <p:cNvCxnSpPr/>
          <p:nvPr/>
        </p:nvCxnSpPr>
        <p:spPr>
          <a:xfrm>
            <a:off x="2865254" y="3659591"/>
            <a:ext cx="1237421" cy="351577"/>
          </a:xfrm>
          <a:prstGeom prst="bentConnector3">
            <a:avLst>
              <a:gd name="adj1" fmla="val -249"/>
            </a:avLst>
          </a:prstGeom>
          <a:ln w="38100"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05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Unvan 1"/>
          <p:cNvSpPr txBox="1">
            <a:spLocks/>
          </p:cNvSpPr>
          <p:nvPr/>
        </p:nvSpPr>
        <p:spPr>
          <a:xfrm>
            <a:off x="0" y="1831018"/>
            <a:ext cx="3145601" cy="485004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800" dirty="0" smtClean="0">
                <a:solidFill>
                  <a:schemeClr val="bg1"/>
                </a:solidFill>
              </a:rPr>
              <a:t>«Seçilenleri Ekle» dediğimiz zaman ilgili makamın sağ bölümdeki «</a:t>
            </a:r>
            <a:r>
              <a:rPr lang="tr-TR" sz="1800" b="1" dirty="0" smtClean="0">
                <a:solidFill>
                  <a:srgbClr val="FFC000"/>
                </a:solidFill>
              </a:rPr>
              <a:t>Seçilen Birim ve Unvanlar</a:t>
            </a:r>
            <a:r>
              <a:rPr lang="tr-TR" sz="1800" dirty="0" smtClean="0">
                <a:solidFill>
                  <a:schemeClr val="bg1"/>
                </a:solidFill>
              </a:rPr>
              <a:t>» kısmına geldiği görülmelidir.</a:t>
            </a:r>
            <a:endParaRPr lang="tr-TR" sz="1800" dirty="0">
              <a:solidFill>
                <a:schemeClr val="bg1"/>
              </a:solidFill>
            </a:endParaRPr>
          </a:p>
        </p:txBody>
      </p:sp>
      <p:pic>
        <p:nvPicPr>
          <p:cNvPr id="4" name="İçerik Yer Tutucusu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945" y="1831019"/>
            <a:ext cx="8551052" cy="4828906"/>
          </a:xfrm>
          <a:prstGeom prst="rect">
            <a:avLst/>
          </a:prstGeom>
        </p:spPr>
      </p:pic>
      <p:sp>
        <p:nvSpPr>
          <p:cNvPr id="6" name="Yuvarlatılmış Dikdörtgen 5"/>
          <p:cNvSpPr/>
          <p:nvPr/>
        </p:nvSpPr>
        <p:spPr>
          <a:xfrm>
            <a:off x="6533453" y="3153272"/>
            <a:ext cx="3980688" cy="856880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Dirsek Bağlayıcısı 6"/>
          <p:cNvCxnSpPr/>
          <p:nvPr/>
        </p:nvCxnSpPr>
        <p:spPr>
          <a:xfrm>
            <a:off x="2567497" y="2848309"/>
            <a:ext cx="5956300" cy="213775"/>
          </a:xfrm>
          <a:prstGeom prst="bentConnector3">
            <a:avLst>
              <a:gd name="adj1" fmla="val 99945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574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Unvan 1"/>
          <p:cNvSpPr txBox="1">
            <a:spLocks/>
          </p:cNvSpPr>
          <p:nvPr/>
        </p:nvSpPr>
        <p:spPr>
          <a:xfrm>
            <a:off x="0" y="1807060"/>
            <a:ext cx="3145601" cy="484962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800" dirty="0" smtClean="0">
                <a:solidFill>
                  <a:schemeClr val="bg1"/>
                </a:solidFill>
              </a:rPr>
              <a:t>Daha sonra «</a:t>
            </a:r>
            <a:r>
              <a:rPr lang="tr-TR" sz="1800" b="1" dirty="0" smtClean="0">
                <a:solidFill>
                  <a:srgbClr val="00B050"/>
                </a:solidFill>
              </a:rPr>
              <a:t>Dosya Kodu</a:t>
            </a:r>
            <a:r>
              <a:rPr lang="tr-TR" sz="1800" dirty="0" smtClean="0">
                <a:solidFill>
                  <a:schemeClr val="bg1"/>
                </a:solidFill>
              </a:rPr>
              <a:t>» bölümünün yanındaki küçük kutucuğa tıklanır.</a:t>
            </a:r>
            <a:endParaRPr lang="tr-TR" sz="1800" dirty="0">
              <a:solidFill>
                <a:schemeClr val="bg1"/>
              </a:solidFill>
            </a:endParaRPr>
          </a:p>
        </p:txBody>
      </p:sp>
      <p:pic>
        <p:nvPicPr>
          <p:cNvPr id="4" name="İçerik Yer Tutucusu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945" y="1807060"/>
            <a:ext cx="8551052" cy="4828055"/>
          </a:xfrm>
          <a:prstGeom prst="rect">
            <a:avLst/>
          </a:prstGeom>
        </p:spPr>
      </p:pic>
      <p:sp>
        <p:nvSpPr>
          <p:cNvPr id="6" name="Yuvarlatılmış Dikdörtgen 5"/>
          <p:cNvSpPr/>
          <p:nvPr/>
        </p:nvSpPr>
        <p:spPr>
          <a:xfrm>
            <a:off x="11202989" y="5193792"/>
            <a:ext cx="318516" cy="280416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Dirsek Bağlayıcısı 6"/>
          <p:cNvCxnSpPr/>
          <p:nvPr/>
        </p:nvCxnSpPr>
        <p:spPr>
          <a:xfrm>
            <a:off x="2584704" y="1999488"/>
            <a:ext cx="8522208" cy="3194304"/>
          </a:xfrm>
          <a:prstGeom prst="bentConnector3">
            <a:avLst>
              <a:gd name="adj1" fmla="val 3076"/>
            </a:avLst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76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">
  <a:themeElements>
    <a:clrScheme name="İy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İy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İyon</Template>
  <TotalTime>382</TotalTime>
  <Words>405</Words>
  <Application>Microsoft Office PowerPoint</Application>
  <PresentationFormat>Geniş ekran</PresentationFormat>
  <Paragraphs>23</Paragraphs>
  <Slides>22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6" baseType="lpstr">
      <vt:lpstr>Arial</vt:lpstr>
      <vt:lpstr>Century Gothic</vt:lpstr>
      <vt:lpstr>Wingdings 3</vt:lpstr>
      <vt:lpstr>İyon</vt:lpstr>
      <vt:lpstr>Bilimsel Araştırma Projeleri EBYS Başvuru Süreci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MEHMET ALPHAN ÇAKIROĞLU</dc:creator>
  <cp:lastModifiedBy>MEHMET ALPHAN ÇAKIROĞLU</cp:lastModifiedBy>
  <cp:revision>32</cp:revision>
  <dcterms:created xsi:type="dcterms:W3CDTF">2022-10-19T11:03:50Z</dcterms:created>
  <dcterms:modified xsi:type="dcterms:W3CDTF">2022-11-09T11:56:35Z</dcterms:modified>
</cp:coreProperties>
</file>